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5480A7-50B1-4942-BE85-3F2067C514CE}" v="2" dt="2022-07-22T16:43:11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921"/>
  </p:normalViewPr>
  <p:slideViewPr>
    <p:cSldViewPr snapToGrid="0" snapToObjects="1">
      <p:cViewPr varScale="1">
        <p:scale>
          <a:sx n="60" d="100"/>
          <a:sy n="60" d="100"/>
        </p:scale>
        <p:origin x="25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33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94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511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50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30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52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97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85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48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94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1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1A091-A6C7-874A-ABFA-EA194E14B055}" type="datetimeFigureOut">
              <a:rPr lang="fr-FR" smtClean="0"/>
              <a:t>29/11/2022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7E59C-2FC9-D44B-98FF-DFC061197C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15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13A409C-3EF6-3745-B3E5-2EC83504B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296"/>
            <a:ext cx="6858000" cy="9693408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4" name="Rectangle 3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544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F104A39-E08E-894C-9B5D-154CD9EDC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296"/>
            <a:ext cx="6858000" cy="9693408"/>
          </a:xfrm>
          <a:prstGeom prst="rect">
            <a:avLst/>
          </a:prstGeom>
        </p:spPr>
      </p:pic>
      <p:grpSp>
        <p:nvGrpSpPr>
          <p:cNvPr id="4" name="Groupe 3"/>
          <p:cNvGrpSpPr/>
          <p:nvPr/>
        </p:nvGrpSpPr>
        <p:grpSpPr>
          <a:xfrm>
            <a:off x="279400" y="293091"/>
            <a:ext cx="1289051" cy="951509"/>
            <a:chOff x="279400" y="293091"/>
            <a:chExt cx="1289051" cy="951509"/>
          </a:xfrm>
        </p:grpSpPr>
        <p:sp>
          <p:nvSpPr>
            <p:cNvPr id="5" name="Rectangle 4"/>
            <p:cNvSpPr/>
            <p:nvPr/>
          </p:nvSpPr>
          <p:spPr>
            <a:xfrm>
              <a:off x="279400" y="334818"/>
              <a:ext cx="1278467" cy="90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400" y="293091"/>
              <a:ext cx="1289051" cy="823599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/>
        </p:nvSpPr>
        <p:spPr>
          <a:xfrm>
            <a:off x="550333" y="1820332"/>
            <a:ext cx="5736167" cy="7272867"/>
          </a:xfrm>
          <a:prstGeom prst="rect">
            <a:avLst/>
          </a:prstGeom>
          <a:solidFill>
            <a:schemeClr val="bg1"/>
          </a:solidFill>
          <a:ln>
            <a:solidFill>
              <a:srgbClr val="009F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2" y="1820332"/>
            <a:ext cx="5837768" cy="727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8707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Format A4 (210 x 297 mm)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Jeanne SIMON</dc:creator>
  <cp:lastModifiedBy>Selda OZOCAK</cp:lastModifiedBy>
  <cp:revision>4</cp:revision>
  <dcterms:created xsi:type="dcterms:W3CDTF">2022-07-22T16:40:58Z</dcterms:created>
  <dcterms:modified xsi:type="dcterms:W3CDTF">2022-11-29T09:28:23Z</dcterms:modified>
</cp:coreProperties>
</file>