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DE60C-6512-DFEC-1A4C-828100758367}" v="12" dt="2022-07-22T16:34:56.223"/>
    <p1510:client id="{C8852E46-0A4E-5E62-ADAA-6EC3ED0B7314}" v="12" dt="2022-07-21T16:00:45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 snapToObjects="1">
      <p:cViewPr>
        <p:scale>
          <a:sx n="52" d="100"/>
          <a:sy n="52" d="100"/>
        </p:scale>
        <p:origin x="2712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IMON" userId="S::jsimon@epoka.fr::a38faa57-231f-40f5-9d1a-366c62a3f7ee" providerId="AD" clId="Web-{C8852E46-0A4E-5E62-ADAA-6EC3ED0B7314}"/>
    <pc:docChg chg="modSld">
      <pc:chgData name="Jeanne SIMON" userId="S::jsimon@epoka.fr::a38faa57-231f-40f5-9d1a-366c62a3f7ee" providerId="AD" clId="Web-{C8852E46-0A4E-5E62-ADAA-6EC3ED0B7314}" dt="2022-07-21T16:00:45.526" v="10" actId="1076"/>
      <pc:docMkLst>
        <pc:docMk/>
      </pc:docMkLst>
      <pc:sldChg chg="addSp delSp modSp">
        <pc:chgData name="Jeanne SIMON" userId="S::jsimon@epoka.fr::a38faa57-231f-40f5-9d1a-366c62a3f7ee" providerId="AD" clId="Web-{C8852E46-0A4E-5E62-ADAA-6EC3ED0B7314}" dt="2022-07-21T16:00:27.463" v="4" actId="1076"/>
        <pc:sldMkLst>
          <pc:docMk/>
          <pc:sldMk cId="4263072619" sldId="256"/>
        </pc:sldMkLst>
        <pc:picChg chg="add mod">
          <ac:chgData name="Jeanne SIMON" userId="S::jsimon@epoka.fr::a38faa57-231f-40f5-9d1a-366c62a3f7ee" providerId="AD" clId="Web-{C8852E46-0A4E-5E62-ADAA-6EC3ED0B7314}" dt="2022-07-21T16:00:27.463" v="4" actId="1076"/>
          <ac:picMkLst>
            <pc:docMk/>
            <pc:sldMk cId="4263072619" sldId="256"/>
            <ac:picMk id="2" creationId="{849888B4-07F8-048D-94C7-1E6BB0F36AE6}"/>
          </ac:picMkLst>
        </pc:picChg>
        <pc:picChg chg="del">
          <ac:chgData name="Jeanne SIMON" userId="S::jsimon@epoka.fr::a38faa57-231f-40f5-9d1a-366c62a3f7ee" providerId="AD" clId="Web-{C8852E46-0A4E-5E62-ADAA-6EC3ED0B7314}" dt="2022-07-21T16:00:13.275" v="0"/>
          <ac:picMkLst>
            <pc:docMk/>
            <pc:sldMk cId="4263072619" sldId="256"/>
            <ac:picMk id="10" creationId="{BA359F95-D4DC-DF4A-BA3F-7FB99DE5B67B}"/>
          </ac:picMkLst>
        </pc:picChg>
      </pc:sldChg>
      <pc:sldChg chg="addSp delSp modSp">
        <pc:chgData name="Jeanne SIMON" userId="S::jsimon@epoka.fr::a38faa57-231f-40f5-9d1a-366c62a3f7ee" providerId="AD" clId="Web-{C8852E46-0A4E-5E62-ADAA-6EC3ED0B7314}" dt="2022-07-21T16:00:45.526" v="10" actId="1076"/>
        <pc:sldMkLst>
          <pc:docMk/>
          <pc:sldMk cId="294889401" sldId="257"/>
        </pc:sldMkLst>
        <pc:picChg chg="add mod">
          <ac:chgData name="Jeanne SIMON" userId="S::jsimon@epoka.fr::a38faa57-231f-40f5-9d1a-366c62a3f7ee" providerId="AD" clId="Web-{C8852E46-0A4E-5E62-ADAA-6EC3ED0B7314}" dt="2022-07-21T16:00:45.526" v="10" actId="1076"/>
          <ac:picMkLst>
            <pc:docMk/>
            <pc:sldMk cId="294889401" sldId="257"/>
            <ac:picMk id="2" creationId="{CF417482-5A28-9F03-EE3A-F679B2472118}"/>
          </ac:picMkLst>
        </pc:picChg>
        <pc:picChg chg="del">
          <ac:chgData name="Jeanne SIMON" userId="S::jsimon@epoka.fr::a38faa57-231f-40f5-9d1a-366c62a3f7ee" providerId="AD" clId="Web-{C8852E46-0A4E-5E62-ADAA-6EC3ED0B7314}" dt="2022-07-21T16:00:29.088" v="5"/>
          <ac:picMkLst>
            <pc:docMk/>
            <pc:sldMk cId="294889401" sldId="257"/>
            <ac:picMk id="7" creationId="{EEC313BB-B88D-4643-9935-0A0190C36E2E}"/>
          </ac:picMkLst>
        </pc:picChg>
      </pc:sldChg>
    </pc:docChg>
  </pc:docChgLst>
  <pc:docChgLst>
    <pc:chgData name="Jeanne SIMON" userId="S::jsimon@epoka.fr::a38faa57-231f-40f5-9d1a-366c62a3f7ee" providerId="AD" clId="Web-{015DE60C-6512-DFEC-1A4C-828100758367}"/>
    <pc:docChg chg="modSld">
      <pc:chgData name="Jeanne SIMON" userId="S::jsimon@epoka.fr::a38faa57-231f-40f5-9d1a-366c62a3f7ee" providerId="AD" clId="Web-{015DE60C-6512-DFEC-1A4C-828100758367}" dt="2022-07-22T16:34:56.223" v="10" actId="1076"/>
      <pc:docMkLst>
        <pc:docMk/>
      </pc:docMkLst>
      <pc:sldChg chg="addSp delSp modSp">
        <pc:chgData name="Jeanne SIMON" userId="S::jsimon@epoka.fr::a38faa57-231f-40f5-9d1a-366c62a3f7ee" providerId="AD" clId="Web-{015DE60C-6512-DFEC-1A4C-828100758367}" dt="2022-07-22T16:34:36.144" v="5" actId="1076"/>
        <pc:sldMkLst>
          <pc:docMk/>
          <pc:sldMk cId="4263072619" sldId="256"/>
        </pc:sldMkLst>
        <pc:picChg chg="del">
          <ac:chgData name="Jeanne SIMON" userId="S::jsimon@epoka.fr::a38faa57-231f-40f5-9d1a-366c62a3f7ee" providerId="AD" clId="Web-{015DE60C-6512-DFEC-1A4C-828100758367}" dt="2022-07-22T16:34:19.628" v="0"/>
          <ac:picMkLst>
            <pc:docMk/>
            <pc:sldMk cId="4263072619" sldId="256"/>
            <ac:picMk id="2" creationId="{849888B4-07F8-048D-94C7-1E6BB0F36AE6}"/>
          </ac:picMkLst>
        </pc:picChg>
        <pc:picChg chg="add mod">
          <ac:chgData name="Jeanne SIMON" userId="S::jsimon@epoka.fr::a38faa57-231f-40f5-9d1a-366c62a3f7ee" providerId="AD" clId="Web-{015DE60C-6512-DFEC-1A4C-828100758367}" dt="2022-07-22T16:34:36.144" v="5" actId="1076"/>
          <ac:picMkLst>
            <pc:docMk/>
            <pc:sldMk cId="4263072619" sldId="256"/>
            <ac:picMk id="3" creationId="{413D657C-474E-5A99-9C2D-7B00A8844430}"/>
          </ac:picMkLst>
        </pc:picChg>
      </pc:sldChg>
      <pc:sldChg chg="addSp delSp modSp">
        <pc:chgData name="Jeanne SIMON" userId="S::jsimon@epoka.fr::a38faa57-231f-40f5-9d1a-366c62a3f7ee" providerId="AD" clId="Web-{015DE60C-6512-DFEC-1A4C-828100758367}" dt="2022-07-22T16:34:56.223" v="10" actId="1076"/>
        <pc:sldMkLst>
          <pc:docMk/>
          <pc:sldMk cId="294889401" sldId="257"/>
        </pc:sldMkLst>
        <pc:picChg chg="del">
          <ac:chgData name="Jeanne SIMON" userId="S::jsimon@epoka.fr::a38faa57-231f-40f5-9d1a-366c62a3f7ee" providerId="AD" clId="Web-{015DE60C-6512-DFEC-1A4C-828100758367}" dt="2022-07-22T16:34:21.128" v="1"/>
          <ac:picMkLst>
            <pc:docMk/>
            <pc:sldMk cId="294889401" sldId="257"/>
            <ac:picMk id="2" creationId="{CF417482-5A28-9F03-EE3A-F679B2472118}"/>
          </ac:picMkLst>
        </pc:picChg>
        <pc:picChg chg="add mod">
          <ac:chgData name="Jeanne SIMON" userId="S::jsimon@epoka.fr::a38faa57-231f-40f5-9d1a-366c62a3f7ee" providerId="AD" clId="Web-{015DE60C-6512-DFEC-1A4C-828100758367}" dt="2022-07-22T16:34:56.223" v="10" actId="1076"/>
          <ac:picMkLst>
            <pc:docMk/>
            <pc:sldMk cId="294889401" sldId="257"/>
            <ac:picMk id="3" creationId="{460542D6-756A-05A4-8384-104862B684A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02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34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7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30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70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91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8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1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88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59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40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1FAD9-BE02-B646-BD98-F9E95CCEDF5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97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>
            <a:extLst>
              <a:ext uri="{FF2B5EF4-FFF2-40B4-BE49-F238E27FC236}">
                <a16:creationId xmlns:a16="http://schemas.microsoft.com/office/drawing/2014/main" id="{413D657C-474E-5A99-9C2D-7B00A8844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104883"/>
            <a:ext cx="6858727" cy="9696234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5" name="Rectangle 4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307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460542D6-756A-05A4-8384-104862B68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112764"/>
            <a:ext cx="6850845" cy="9680472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5" name="Rectangle 4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  <p:sp>
        <p:nvSpPr>
          <p:cNvPr id="7" name="Rectangle 6"/>
          <p:cNvSpPr/>
          <p:nvPr/>
        </p:nvSpPr>
        <p:spPr>
          <a:xfrm>
            <a:off x="550333" y="1820332"/>
            <a:ext cx="5736167" cy="7272867"/>
          </a:xfrm>
          <a:prstGeom prst="rect">
            <a:avLst/>
          </a:prstGeom>
          <a:solidFill>
            <a:schemeClr val="bg1"/>
          </a:solidFill>
          <a:ln>
            <a:solidFill>
              <a:srgbClr val="009F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3" y="1820332"/>
            <a:ext cx="5850467" cy="74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94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892883735354DA96E50CFD77E329C" ma:contentTypeVersion="8" ma:contentTypeDescription="Crée un document." ma:contentTypeScope="" ma:versionID="b9a334a37d31b18490dca6be54cef124">
  <xsd:schema xmlns:xsd="http://www.w3.org/2001/XMLSchema" xmlns:xs="http://www.w3.org/2001/XMLSchema" xmlns:p="http://schemas.microsoft.com/office/2006/metadata/properties" xmlns:ns2="77468a15-af0e-4ae0-881f-aa2d1d0310e1" targetNamespace="http://schemas.microsoft.com/office/2006/metadata/properties" ma:root="true" ma:fieldsID="bc5df6df9c9164cf622d29f2e1225059" ns2:_="">
    <xsd:import namespace="77468a15-af0e-4ae0-881f-aa2d1d031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68a15-af0e-4ae0-881f-aa2d1d031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562CB6-7866-4810-A370-B6C865590DCC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77468a15-af0e-4ae0-881f-aa2d1d0310e1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06622C5-EB3D-4A39-9E62-84146F7185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46F692-B13F-437D-B484-256259134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468a15-af0e-4ae0-881f-aa2d1d031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3104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Selda OZOCAK</cp:lastModifiedBy>
  <cp:revision>17</cp:revision>
  <dcterms:created xsi:type="dcterms:W3CDTF">2022-07-13T15:07:05Z</dcterms:created>
  <dcterms:modified xsi:type="dcterms:W3CDTF">2022-11-29T08:51:40Z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0x010100DD5892883735354DA96E50CFD77E329C</vt:lpwstr>
  </property>
</Properties>
</file>