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6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47349-1673-E591-D03C-2E738772FFD4}" v="12" dt="2022-07-22T16:33:59.231"/>
    <p1510:client id="{E590F7C2-FEAA-DCAF-3409-D6CE27CD6ABC}" v="14" dt="2022-07-21T15:59:53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 snapToObjects="1">
      <p:cViewPr varScale="1">
        <p:scale>
          <a:sx n="60" d="100"/>
          <a:sy n="60" d="100"/>
        </p:scale>
        <p:origin x="25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ne SIMON" userId="S::jsimon@epoka.fr::a38faa57-231f-40f5-9d1a-366c62a3f7ee" providerId="AD" clId="Web-{4D247349-1673-E591-D03C-2E738772FFD4}"/>
    <pc:docChg chg="modSld sldOrd">
      <pc:chgData name="Jeanne SIMON" userId="S::jsimon@epoka.fr::a38faa57-231f-40f5-9d1a-366c62a3f7ee" providerId="AD" clId="Web-{4D247349-1673-E591-D03C-2E738772FFD4}" dt="2022-07-22T16:33:59.231" v="10" actId="1076"/>
      <pc:docMkLst>
        <pc:docMk/>
      </pc:docMkLst>
      <pc:sldChg chg="addSp delSp modSp ord">
        <pc:chgData name="Jeanne SIMON" userId="S::jsimon@epoka.fr::a38faa57-231f-40f5-9d1a-366c62a3f7ee" providerId="AD" clId="Web-{4D247349-1673-E591-D03C-2E738772FFD4}" dt="2022-07-22T16:33:59.231" v="10" actId="1076"/>
        <pc:sldMkLst>
          <pc:docMk/>
          <pc:sldMk cId="1130422431" sldId="256"/>
        </pc:sldMkLst>
        <pc:picChg chg="del">
          <ac:chgData name="Jeanne SIMON" userId="S::jsimon@epoka.fr::a38faa57-231f-40f5-9d1a-366c62a3f7ee" providerId="AD" clId="Web-{4D247349-1673-E591-D03C-2E738772FFD4}" dt="2022-07-22T16:33:14.136" v="0"/>
          <ac:picMkLst>
            <pc:docMk/>
            <pc:sldMk cId="1130422431" sldId="256"/>
            <ac:picMk id="2" creationId="{08A2CEA6-4891-A246-2507-EE9FC295CB98}"/>
          </ac:picMkLst>
        </pc:picChg>
        <pc:picChg chg="add mod">
          <ac:chgData name="Jeanne SIMON" userId="S::jsimon@epoka.fr::a38faa57-231f-40f5-9d1a-366c62a3f7ee" providerId="AD" clId="Web-{4D247349-1673-E591-D03C-2E738772FFD4}" dt="2022-07-22T16:33:59.231" v="10" actId="1076"/>
          <ac:picMkLst>
            <pc:docMk/>
            <pc:sldMk cId="1130422431" sldId="256"/>
            <ac:picMk id="3" creationId="{D05CB6C3-A3A0-1947-FB9F-A198562FAB11}"/>
          </ac:picMkLst>
        </pc:picChg>
      </pc:sldChg>
      <pc:sldChg chg="addSp delSp modSp">
        <pc:chgData name="Jeanne SIMON" userId="S::jsimon@epoka.fr::a38faa57-231f-40f5-9d1a-366c62a3f7ee" providerId="AD" clId="Web-{4D247349-1673-E591-D03C-2E738772FFD4}" dt="2022-07-22T16:33:44.840" v="5" actId="1076"/>
        <pc:sldMkLst>
          <pc:docMk/>
          <pc:sldMk cId="1401922155" sldId="257"/>
        </pc:sldMkLst>
        <pc:picChg chg="add mod">
          <ac:chgData name="Jeanne SIMON" userId="S::jsimon@epoka.fr::a38faa57-231f-40f5-9d1a-366c62a3f7ee" providerId="AD" clId="Web-{4D247349-1673-E591-D03C-2E738772FFD4}" dt="2022-07-22T16:33:44.840" v="5" actId="1076"/>
          <ac:picMkLst>
            <pc:docMk/>
            <pc:sldMk cId="1401922155" sldId="257"/>
            <ac:picMk id="2" creationId="{FA013968-B2E2-B599-862D-B5FD87D41660}"/>
          </ac:picMkLst>
        </pc:picChg>
        <pc:picChg chg="del">
          <ac:chgData name="Jeanne SIMON" userId="S::jsimon@epoka.fr::a38faa57-231f-40f5-9d1a-366c62a3f7ee" providerId="AD" clId="Web-{4D247349-1673-E591-D03C-2E738772FFD4}" dt="2022-07-22T16:33:15.886" v="1"/>
          <ac:picMkLst>
            <pc:docMk/>
            <pc:sldMk cId="1401922155" sldId="257"/>
            <ac:picMk id="4" creationId="{10422770-40C7-1E8A-5B1C-816CA7BA3AB8}"/>
          </ac:picMkLst>
        </pc:picChg>
      </pc:sldChg>
    </pc:docChg>
  </pc:docChgLst>
  <pc:docChgLst>
    <pc:chgData name="Jeanne SIMON" userId="S::jsimon@epoka.fr::a38faa57-231f-40f5-9d1a-366c62a3f7ee" providerId="AD" clId="Web-{E590F7C2-FEAA-DCAF-3409-D6CE27CD6ABC}"/>
    <pc:docChg chg="modSld">
      <pc:chgData name="Jeanne SIMON" userId="S::jsimon@epoka.fr::a38faa57-231f-40f5-9d1a-366c62a3f7ee" providerId="AD" clId="Web-{E590F7C2-FEAA-DCAF-3409-D6CE27CD6ABC}" dt="2022-07-21T15:59:53.802" v="12" actId="1076"/>
      <pc:docMkLst>
        <pc:docMk/>
      </pc:docMkLst>
      <pc:sldChg chg="addSp delSp modSp">
        <pc:chgData name="Jeanne SIMON" userId="S::jsimon@epoka.fr::a38faa57-231f-40f5-9d1a-366c62a3f7ee" providerId="AD" clId="Web-{E590F7C2-FEAA-DCAF-3409-D6CE27CD6ABC}" dt="2022-07-21T15:59:34.848" v="8" actId="1076"/>
        <pc:sldMkLst>
          <pc:docMk/>
          <pc:sldMk cId="1130422431" sldId="256"/>
        </pc:sldMkLst>
        <pc:picChg chg="add mod">
          <ac:chgData name="Jeanne SIMON" userId="S::jsimon@epoka.fr::a38faa57-231f-40f5-9d1a-366c62a3f7ee" providerId="AD" clId="Web-{E590F7C2-FEAA-DCAF-3409-D6CE27CD6ABC}" dt="2022-07-21T15:59:34.848" v="8" actId="1076"/>
          <ac:picMkLst>
            <pc:docMk/>
            <pc:sldMk cId="1130422431" sldId="256"/>
            <ac:picMk id="2" creationId="{08A2CEA6-4891-A246-2507-EE9FC295CB98}"/>
          </ac:picMkLst>
        </pc:picChg>
        <pc:picChg chg="del">
          <ac:chgData name="Jeanne SIMON" userId="S::jsimon@epoka.fr::a38faa57-231f-40f5-9d1a-366c62a3f7ee" providerId="AD" clId="Web-{E590F7C2-FEAA-DCAF-3409-D6CE27CD6ABC}" dt="2022-07-21T15:59:01.972" v="0"/>
          <ac:picMkLst>
            <pc:docMk/>
            <pc:sldMk cId="1130422431" sldId="256"/>
            <ac:picMk id="5" creationId="{860319E7-0846-AC46-8419-79F48CAC2C1F}"/>
          </ac:picMkLst>
        </pc:picChg>
      </pc:sldChg>
      <pc:sldChg chg="addSp delSp modSp">
        <pc:chgData name="Jeanne SIMON" userId="S::jsimon@epoka.fr::a38faa57-231f-40f5-9d1a-366c62a3f7ee" providerId="AD" clId="Web-{E590F7C2-FEAA-DCAF-3409-D6CE27CD6ABC}" dt="2022-07-21T15:59:53.802" v="12" actId="1076"/>
        <pc:sldMkLst>
          <pc:docMk/>
          <pc:sldMk cId="1401922155" sldId="257"/>
        </pc:sldMkLst>
        <pc:spChg chg="del">
          <ac:chgData name="Jeanne SIMON" userId="S::jsimon@epoka.fr::a38faa57-231f-40f5-9d1a-366c62a3f7ee" providerId="AD" clId="Web-{E590F7C2-FEAA-DCAF-3409-D6CE27CD6ABC}" dt="2022-07-21T15:59:06.941" v="2"/>
          <ac:spMkLst>
            <pc:docMk/>
            <pc:sldMk cId="1401922155" sldId="257"/>
            <ac:spMk id="2" creationId="{82B21DAF-5B71-F54D-A428-F0DA6531416A}"/>
          </ac:spMkLst>
        </pc:spChg>
        <pc:spChg chg="del">
          <ac:chgData name="Jeanne SIMON" userId="S::jsimon@epoka.fr::a38faa57-231f-40f5-9d1a-366c62a3f7ee" providerId="AD" clId="Web-{E590F7C2-FEAA-DCAF-3409-D6CE27CD6ABC}" dt="2022-07-21T15:59:08.425" v="3"/>
          <ac:spMkLst>
            <pc:docMk/>
            <pc:sldMk cId="1401922155" sldId="257"/>
            <ac:spMk id="3" creationId="{34051DCA-CD5C-CF42-AAC2-65017B8A81DB}"/>
          </ac:spMkLst>
        </pc:spChg>
        <pc:picChg chg="add mod">
          <ac:chgData name="Jeanne SIMON" userId="S::jsimon@epoka.fr::a38faa57-231f-40f5-9d1a-366c62a3f7ee" providerId="AD" clId="Web-{E590F7C2-FEAA-DCAF-3409-D6CE27CD6ABC}" dt="2022-07-21T15:59:53.802" v="12" actId="1076"/>
          <ac:picMkLst>
            <pc:docMk/>
            <pc:sldMk cId="1401922155" sldId="257"/>
            <ac:picMk id="4" creationId="{10422770-40C7-1E8A-5B1C-816CA7BA3AB8}"/>
          </ac:picMkLst>
        </pc:picChg>
        <pc:picChg chg="del">
          <ac:chgData name="Jeanne SIMON" userId="S::jsimon@epoka.fr::a38faa57-231f-40f5-9d1a-366c62a3f7ee" providerId="AD" clId="Web-{E590F7C2-FEAA-DCAF-3409-D6CE27CD6ABC}" dt="2022-07-21T15:59:04.191" v="1"/>
          <ac:picMkLst>
            <pc:docMk/>
            <pc:sldMk cId="1401922155" sldId="257"/>
            <ac:picMk id="6" creationId="{D9A9D566-2B70-8344-8A5F-E71279D0EF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80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16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35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7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74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30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785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73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61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62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68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472EC-6A3D-094D-803E-517C401C40BD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6D5B-7A13-5A46-AE7D-C1C3311812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55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>
            <a:extLst>
              <a:ext uri="{FF2B5EF4-FFF2-40B4-BE49-F238E27FC236}">
                <a16:creationId xmlns:a16="http://schemas.microsoft.com/office/drawing/2014/main" id="{FA013968-B2E2-B599-862D-B5FD87D41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104883"/>
            <a:ext cx="6858727" cy="9696234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4" name="Rectangle 3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192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D05CB6C3-A3A0-1947-FB9F-A198562FA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" y="104883"/>
            <a:ext cx="6858727" cy="96962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0333" y="1820332"/>
            <a:ext cx="5736167" cy="7272867"/>
          </a:xfrm>
          <a:prstGeom prst="rect">
            <a:avLst/>
          </a:prstGeom>
          <a:solidFill>
            <a:schemeClr val="bg1"/>
          </a:solidFill>
          <a:ln>
            <a:solidFill>
              <a:srgbClr val="009F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6" name="Rectangle 5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3" y="1820332"/>
            <a:ext cx="5825067" cy="779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4224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892883735354DA96E50CFD77E329C" ma:contentTypeVersion="8" ma:contentTypeDescription="Crée un document." ma:contentTypeScope="" ma:versionID="b9a334a37d31b18490dca6be54cef124">
  <xsd:schema xmlns:xsd="http://www.w3.org/2001/XMLSchema" xmlns:xs="http://www.w3.org/2001/XMLSchema" xmlns:p="http://schemas.microsoft.com/office/2006/metadata/properties" xmlns:ns2="77468a15-af0e-4ae0-881f-aa2d1d0310e1" targetNamespace="http://schemas.microsoft.com/office/2006/metadata/properties" ma:root="true" ma:fieldsID="bc5df6df9c9164cf622d29f2e1225059" ns2:_="">
    <xsd:import namespace="77468a15-af0e-4ae0-881f-aa2d1d0310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68a15-af0e-4ae0-881f-aa2d1d031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B7705D-3754-4A2A-A2D7-31C857FEA3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79D633-B605-453B-AE5D-919A0B3BB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468a15-af0e-4ae0-881f-aa2d1d031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A18F12-9693-4688-ADB5-F6ED5A8BB19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Selda OZOCAK</cp:lastModifiedBy>
  <cp:revision>21</cp:revision>
  <dcterms:created xsi:type="dcterms:W3CDTF">2022-07-13T15:03:16Z</dcterms:created>
  <dcterms:modified xsi:type="dcterms:W3CDTF">2022-11-29T08:51:08Z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0x010100DD5892883735354DA96E50CFD77E329C</vt:lpwstr>
  </property>
</Properties>
</file>