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  <p:sldId id="256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3C0036-9A5B-730E-78DC-8102DF47FC03}" v="16" dt="2022-07-22T16:36:38.231"/>
    <p1510:client id="{D080DAB8-64E1-1812-5D5C-826142098A07}" v="15" dt="2022-07-21T16:02:02.4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21"/>
  </p:normalViewPr>
  <p:slideViewPr>
    <p:cSldViewPr snapToGrid="0" snapToObjects="1">
      <p:cViewPr>
        <p:scale>
          <a:sx n="82" d="100"/>
          <a:sy n="82" d="100"/>
        </p:scale>
        <p:origin x="2064" y="-6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ne SIMON" userId="S::jsimon@epoka.fr::a38faa57-231f-40f5-9d1a-366c62a3f7ee" providerId="AD" clId="Web-{393C0036-9A5B-730E-78DC-8102DF47FC03}"/>
    <pc:docChg chg="modSld sldOrd">
      <pc:chgData name="Jeanne SIMON" userId="S::jsimon@epoka.fr::a38faa57-231f-40f5-9d1a-366c62a3f7ee" providerId="AD" clId="Web-{393C0036-9A5B-730E-78DC-8102DF47FC03}" dt="2022-07-22T16:36:38.231" v="14" actId="1076"/>
      <pc:docMkLst>
        <pc:docMk/>
      </pc:docMkLst>
      <pc:sldChg chg="addSp delSp modSp ord">
        <pc:chgData name="Jeanne SIMON" userId="S::jsimon@epoka.fr::a38faa57-231f-40f5-9d1a-366c62a3f7ee" providerId="AD" clId="Web-{393C0036-9A5B-730E-78DC-8102DF47FC03}" dt="2022-07-22T16:36:22.480" v="10" actId="1076"/>
        <pc:sldMkLst>
          <pc:docMk/>
          <pc:sldMk cId="1401922155" sldId="256"/>
        </pc:sldMkLst>
        <pc:picChg chg="add mod">
          <ac:chgData name="Jeanne SIMON" userId="S::jsimon@epoka.fr::a38faa57-231f-40f5-9d1a-366c62a3f7ee" providerId="AD" clId="Web-{393C0036-9A5B-730E-78DC-8102DF47FC03}" dt="2022-07-22T16:36:22.480" v="10" actId="1076"/>
          <ac:picMkLst>
            <pc:docMk/>
            <pc:sldMk cId="1401922155" sldId="256"/>
            <ac:picMk id="2" creationId="{3CA83B8E-CCDE-89DC-81E0-902237123989}"/>
          </ac:picMkLst>
        </pc:picChg>
        <pc:picChg chg="del">
          <ac:chgData name="Jeanne SIMON" userId="S::jsimon@epoka.fr::a38faa57-231f-40f5-9d1a-366c62a3f7ee" providerId="AD" clId="Web-{393C0036-9A5B-730E-78DC-8102DF47FC03}" dt="2022-07-22T16:35:39.979" v="0"/>
          <ac:picMkLst>
            <pc:docMk/>
            <pc:sldMk cId="1401922155" sldId="256"/>
            <ac:picMk id="4" creationId="{CA2A8412-8CE0-F61F-2A4D-69055E32001F}"/>
          </ac:picMkLst>
        </pc:picChg>
      </pc:sldChg>
      <pc:sldChg chg="addSp delSp modSp">
        <pc:chgData name="Jeanne SIMON" userId="S::jsimon@epoka.fr::a38faa57-231f-40f5-9d1a-366c62a3f7ee" providerId="AD" clId="Web-{393C0036-9A5B-730E-78DC-8102DF47FC03}" dt="2022-07-22T16:36:38.231" v="14" actId="1076"/>
        <pc:sldMkLst>
          <pc:docMk/>
          <pc:sldMk cId="1230636903" sldId="257"/>
        </pc:sldMkLst>
        <pc:picChg chg="add mod">
          <ac:chgData name="Jeanne SIMON" userId="S::jsimon@epoka.fr::a38faa57-231f-40f5-9d1a-366c62a3f7ee" providerId="AD" clId="Web-{393C0036-9A5B-730E-78DC-8102DF47FC03}" dt="2022-07-22T16:36:38.231" v="14" actId="1076"/>
          <ac:picMkLst>
            <pc:docMk/>
            <pc:sldMk cId="1230636903" sldId="257"/>
            <ac:picMk id="2" creationId="{100994C5-9CA3-6D61-3867-5669CD59F122}"/>
          </ac:picMkLst>
        </pc:picChg>
        <pc:picChg chg="del">
          <ac:chgData name="Jeanne SIMON" userId="S::jsimon@epoka.fr::a38faa57-231f-40f5-9d1a-366c62a3f7ee" providerId="AD" clId="Web-{393C0036-9A5B-730E-78DC-8102DF47FC03}" dt="2022-07-22T16:35:41.963" v="1"/>
          <ac:picMkLst>
            <pc:docMk/>
            <pc:sldMk cId="1230636903" sldId="257"/>
            <ac:picMk id="4" creationId="{03BB62EB-45D8-BCC8-4FD7-7F9C04ACCD82}"/>
          </ac:picMkLst>
        </pc:picChg>
      </pc:sldChg>
    </pc:docChg>
  </pc:docChgLst>
  <pc:docChgLst>
    <pc:chgData name="Jeanne SIMON" userId="S::jsimon@epoka.fr::a38faa57-231f-40f5-9d1a-366c62a3f7ee" providerId="AD" clId="Web-{D080DAB8-64E1-1812-5D5C-826142098A07}"/>
    <pc:docChg chg="modSld">
      <pc:chgData name="Jeanne SIMON" userId="S::jsimon@epoka.fr::a38faa57-231f-40f5-9d1a-366c62a3f7ee" providerId="AD" clId="Web-{D080DAB8-64E1-1812-5D5C-826142098A07}" dt="2022-07-21T16:02:02.487" v="13" actId="1076"/>
      <pc:docMkLst>
        <pc:docMk/>
      </pc:docMkLst>
      <pc:sldChg chg="addSp delSp modSp">
        <pc:chgData name="Jeanne SIMON" userId="S::jsimon@epoka.fr::a38faa57-231f-40f5-9d1a-366c62a3f7ee" providerId="AD" clId="Web-{D080DAB8-64E1-1812-5D5C-826142098A07}" dt="2022-07-21T16:01:46.189" v="9" actId="1076"/>
        <pc:sldMkLst>
          <pc:docMk/>
          <pc:sldMk cId="1401922155" sldId="256"/>
        </pc:sldMkLst>
        <pc:spChg chg="del">
          <ac:chgData name="Jeanne SIMON" userId="S::jsimon@epoka.fr::a38faa57-231f-40f5-9d1a-366c62a3f7ee" providerId="AD" clId="Web-{D080DAB8-64E1-1812-5D5C-826142098A07}" dt="2022-07-21T16:01:14.829" v="1"/>
          <ac:spMkLst>
            <pc:docMk/>
            <pc:sldMk cId="1401922155" sldId="256"/>
            <ac:spMk id="2" creationId="{82B21DAF-5B71-F54D-A428-F0DA6531416A}"/>
          </ac:spMkLst>
        </pc:spChg>
        <pc:spChg chg="del">
          <ac:chgData name="Jeanne SIMON" userId="S::jsimon@epoka.fr::a38faa57-231f-40f5-9d1a-366c62a3f7ee" providerId="AD" clId="Web-{D080DAB8-64E1-1812-5D5C-826142098A07}" dt="2022-07-21T16:01:16.423" v="2"/>
          <ac:spMkLst>
            <pc:docMk/>
            <pc:sldMk cId="1401922155" sldId="256"/>
            <ac:spMk id="3" creationId="{34051DCA-CD5C-CF42-AAC2-65017B8A81DB}"/>
          </ac:spMkLst>
        </pc:spChg>
        <pc:picChg chg="add mod">
          <ac:chgData name="Jeanne SIMON" userId="S::jsimon@epoka.fr::a38faa57-231f-40f5-9d1a-366c62a3f7ee" providerId="AD" clId="Web-{D080DAB8-64E1-1812-5D5C-826142098A07}" dt="2022-07-21T16:01:46.189" v="9" actId="1076"/>
          <ac:picMkLst>
            <pc:docMk/>
            <pc:sldMk cId="1401922155" sldId="256"/>
            <ac:picMk id="4" creationId="{CA2A8412-8CE0-F61F-2A4D-69055E32001F}"/>
          </ac:picMkLst>
        </pc:picChg>
        <pc:picChg chg="del">
          <ac:chgData name="Jeanne SIMON" userId="S::jsimon@epoka.fr::a38faa57-231f-40f5-9d1a-366c62a3f7ee" providerId="AD" clId="Web-{D080DAB8-64E1-1812-5D5C-826142098A07}" dt="2022-07-21T16:01:11.220" v="0"/>
          <ac:picMkLst>
            <pc:docMk/>
            <pc:sldMk cId="1401922155" sldId="256"/>
            <ac:picMk id="7" creationId="{2197FADE-5DF3-0C41-A8BB-4457AA5A5EBF}"/>
          </ac:picMkLst>
        </pc:picChg>
      </pc:sldChg>
      <pc:sldChg chg="addSp delSp modSp">
        <pc:chgData name="Jeanne SIMON" userId="S::jsimon@epoka.fr::a38faa57-231f-40f5-9d1a-366c62a3f7ee" providerId="AD" clId="Web-{D080DAB8-64E1-1812-5D5C-826142098A07}" dt="2022-07-21T16:02:02.487" v="13" actId="1076"/>
        <pc:sldMkLst>
          <pc:docMk/>
          <pc:sldMk cId="1230636903" sldId="257"/>
        </pc:sldMkLst>
        <pc:spChg chg="del">
          <ac:chgData name="Jeanne SIMON" userId="S::jsimon@epoka.fr::a38faa57-231f-40f5-9d1a-366c62a3f7ee" providerId="AD" clId="Web-{D080DAB8-64E1-1812-5D5C-826142098A07}" dt="2022-07-21T16:01:25.033" v="5"/>
          <ac:spMkLst>
            <pc:docMk/>
            <pc:sldMk cId="1230636903" sldId="257"/>
            <ac:spMk id="2" creationId="{82B21DAF-5B71-F54D-A428-F0DA6531416A}"/>
          </ac:spMkLst>
        </pc:spChg>
        <pc:spChg chg="del">
          <ac:chgData name="Jeanne SIMON" userId="S::jsimon@epoka.fr::a38faa57-231f-40f5-9d1a-366c62a3f7ee" providerId="AD" clId="Web-{D080DAB8-64E1-1812-5D5C-826142098A07}" dt="2022-07-21T16:01:20.220" v="4"/>
          <ac:spMkLst>
            <pc:docMk/>
            <pc:sldMk cId="1230636903" sldId="257"/>
            <ac:spMk id="3" creationId="{34051DCA-CD5C-CF42-AAC2-65017B8A81DB}"/>
          </ac:spMkLst>
        </pc:spChg>
        <pc:picChg chg="add mod">
          <ac:chgData name="Jeanne SIMON" userId="S::jsimon@epoka.fr::a38faa57-231f-40f5-9d1a-366c62a3f7ee" providerId="AD" clId="Web-{D080DAB8-64E1-1812-5D5C-826142098A07}" dt="2022-07-21T16:02:02.487" v="13" actId="1076"/>
          <ac:picMkLst>
            <pc:docMk/>
            <pc:sldMk cId="1230636903" sldId="257"/>
            <ac:picMk id="4" creationId="{03BB62EB-45D8-BCC8-4FD7-7F9C04ACCD82}"/>
          </ac:picMkLst>
        </pc:picChg>
        <pc:picChg chg="del">
          <ac:chgData name="Jeanne SIMON" userId="S::jsimon@epoka.fr::a38faa57-231f-40f5-9d1a-366c62a3f7ee" providerId="AD" clId="Web-{D080DAB8-64E1-1812-5D5C-826142098A07}" dt="2022-07-21T16:01:18.642" v="3"/>
          <ac:picMkLst>
            <pc:docMk/>
            <pc:sldMk cId="1230636903" sldId="257"/>
            <ac:picMk id="6" creationId="{45EB58C6-8F80-F547-B196-A6DEA928F55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9832-A275-DE40-A54A-A66C58CD7D7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08ED-7906-7E44-9F3B-56AFB028D1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275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9832-A275-DE40-A54A-A66C58CD7D7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08ED-7906-7E44-9F3B-56AFB028D1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648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9832-A275-DE40-A54A-A66C58CD7D7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08ED-7906-7E44-9F3B-56AFB028D1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611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9832-A275-DE40-A54A-A66C58CD7D7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08ED-7906-7E44-9F3B-56AFB028D1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32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9832-A275-DE40-A54A-A66C58CD7D7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08ED-7906-7E44-9F3B-56AFB028D1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3775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9832-A275-DE40-A54A-A66C58CD7D7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08ED-7906-7E44-9F3B-56AFB028D1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469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9832-A275-DE40-A54A-A66C58CD7D7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08ED-7906-7E44-9F3B-56AFB028D1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085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9832-A275-DE40-A54A-A66C58CD7D7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08ED-7906-7E44-9F3B-56AFB028D1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36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9832-A275-DE40-A54A-A66C58CD7D7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08ED-7906-7E44-9F3B-56AFB028D1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68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9832-A275-DE40-A54A-A66C58CD7D7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08ED-7906-7E44-9F3B-56AFB028D1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9832-A275-DE40-A54A-A66C58CD7D7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08ED-7906-7E44-9F3B-56AFB028D1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2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79832-A275-DE40-A54A-A66C58CD7D7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208ED-7906-7E44-9F3B-56AFB028D1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36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2">
            <a:extLst>
              <a:ext uri="{FF2B5EF4-FFF2-40B4-BE49-F238E27FC236}">
                <a16:creationId xmlns:a16="http://schemas.microsoft.com/office/drawing/2014/main" id="{100994C5-9CA3-6D61-3867-5669CD59F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" y="104884"/>
            <a:ext cx="6858727" cy="9696234"/>
          </a:xfrm>
          <a:prstGeom prst="rect">
            <a:avLst/>
          </a:prstGeom>
        </p:spPr>
      </p:pic>
      <p:grpSp>
        <p:nvGrpSpPr>
          <p:cNvPr id="3" name="Groupe 2"/>
          <p:cNvGrpSpPr/>
          <p:nvPr/>
        </p:nvGrpSpPr>
        <p:grpSpPr>
          <a:xfrm>
            <a:off x="279400" y="293091"/>
            <a:ext cx="1289051" cy="951509"/>
            <a:chOff x="279400" y="293091"/>
            <a:chExt cx="1289051" cy="951509"/>
          </a:xfrm>
        </p:grpSpPr>
        <p:sp>
          <p:nvSpPr>
            <p:cNvPr id="4" name="Rectangle 3"/>
            <p:cNvSpPr/>
            <p:nvPr/>
          </p:nvSpPr>
          <p:spPr>
            <a:xfrm>
              <a:off x="279400" y="334818"/>
              <a:ext cx="1278467" cy="9097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400" y="293091"/>
              <a:ext cx="1289051" cy="8235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30636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3CA83B8E-CCDE-89DC-81E0-9022371239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" y="97003"/>
            <a:ext cx="6858727" cy="971199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50333" y="1820332"/>
            <a:ext cx="5736167" cy="7272867"/>
          </a:xfrm>
          <a:prstGeom prst="rect">
            <a:avLst/>
          </a:prstGeom>
          <a:solidFill>
            <a:schemeClr val="bg1"/>
          </a:solidFill>
          <a:ln>
            <a:solidFill>
              <a:srgbClr val="009F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" name="Groupe 3"/>
          <p:cNvGrpSpPr/>
          <p:nvPr/>
        </p:nvGrpSpPr>
        <p:grpSpPr>
          <a:xfrm>
            <a:off x="279400" y="293091"/>
            <a:ext cx="1289051" cy="951509"/>
            <a:chOff x="279400" y="293091"/>
            <a:chExt cx="1289051" cy="951509"/>
          </a:xfrm>
        </p:grpSpPr>
        <p:sp>
          <p:nvSpPr>
            <p:cNvPr id="5" name="Rectangle 4"/>
            <p:cNvSpPr/>
            <p:nvPr/>
          </p:nvSpPr>
          <p:spPr>
            <a:xfrm>
              <a:off x="279400" y="334818"/>
              <a:ext cx="1278467" cy="9097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400" y="293091"/>
              <a:ext cx="1289051" cy="823599"/>
            </a:xfrm>
            <a:prstGeom prst="rect">
              <a:avLst/>
            </a:prstGeom>
          </p:spPr>
        </p:pic>
      </p:grpSp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2" y="1820331"/>
            <a:ext cx="5837768" cy="727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9221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5892883735354DA96E50CFD77E329C" ma:contentTypeVersion="8" ma:contentTypeDescription="Crée un document." ma:contentTypeScope="" ma:versionID="b9a334a37d31b18490dca6be54cef124">
  <xsd:schema xmlns:xsd="http://www.w3.org/2001/XMLSchema" xmlns:xs="http://www.w3.org/2001/XMLSchema" xmlns:p="http://schemas.microsoft.com/office/2006/metadata/properties" xmlns:ns2="77468a15-af0e-4ae0-881f-aa2d1d0310e1" targetNamespace="http://schemas.microsoft.com/office/2006/metadata/properties" ma:root="true" ma:fieldsID="bc5df6df9c9164cf622d29f2e1225059" ns2:_="">
    <xsd:import namespace="77468a15-af0e-4ae0-881f-aa2d1d0310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468a15-af0e-4ae0-881f-aa2d1d0310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733236-A17C-4778-A28C-8F96A13E4C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A63C246-DE22-4485-B99B-AA55AB4DAC83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77468a15-af0e-4ae0-881f-aa2d1d0310e1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710E3F5-AE41-458B-9F23-C78A06955B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468a15-af0e-4ae0-881f-aa2d1d0310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0</Words>
  <Application>Microsoft Office PowerPoint</Application>
  <PresentationFormat>Format A4 (210 x 297 mm)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Jeanne SIMON</dc:creator>
  <cp:lastModifiedBy>Selda OZOCAK</cp:lastModifiedBy>
  <cp:revision>24</cp:revision>
  <dcterms:created xsi:type="dcterms:W3CDTF">2022-07-13T14:58:51Z</dcterms:created>
  <dcterms:modified xsi:type="dcterms:W3CDTF">2022-11-29T09:30:58Z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0x010100DD5892883735354DA96E50CFD77E329C</vt:lpwstr>
  </property>
</Properties>
</file>