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56" r:id="rId5"/>
    <p:sldId id="257" r:id="rId6"/>
    <p:sldId id="258" r:id="rId7"/>
    <p:sldId id="259" r:id="rId8"/>
  </p:sldIdLst>
  <p:sldSz cx="6858000" cy="9906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9A0CFB-4287-810A-8208-810B11136482}" v="15" dt="2022-07-21T15:58:16.800"/>
    <p1510:client id="{136AF9C6-892C-8316-C90E-CCF096014507}" v="13" dt="2022-07-22T16:32:53.645"/>
    <p1510:client id="{8F63BA81-842C-71E9-1C40-36A63A300499}" v="4" dt="2022-07-22T16:31:24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260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ne SIMON" userId="S::jsimon@epoka.fr::a38faa57-231f-40f5-9d1a-366c62a3f7ee" providerId="AD" clId="Web-{099A0CFB-4287-810A-8208-810B11136482}"/>
    <pc:docChg chg="modSld">
      <pc:chgData name="Jeanne SIMON" userId="S::jsimon@epoka.fr::a38faa57-231f-40f5-9d1a-366c62a3f7ee" providerId="AD" clId="Web-{099A0CFB-4287-810A-8208-810B11136482}" dt="2022-07-21T15:58:16.800" v="14" actId="1076"/>
      <pc:docMkLst>
        <pc:docMk/>
      </pc:docMkLst>
      <pc:sldChg chg="addSp delSp modSp">
        <pc:chgData name="Jeanne SIMON" userId="S::jsimon@epoka.fr::a38faa57-231f-40f5-9d1a-366c62a3f7ee" providerId="AD" clId="Web-{099A0CFB-4287-810A-8208-810B11136482}" dt="2022-07-21T15:57:51.393" v="7" actId="1076"/>
        <pc:sldMkLst>
          <pc:docMk/>
          <pc:sldMk cId="336685349" sldId="256"/>
        </pc:sldMkLst>
        <pc:picChg chg="add mod">
          <ac:chgData name="Jeanne SIMON" userId="S::jsimon@epoka.fr::a38faa57-231f-40f5-9d1a-366c62a3f7ee" providerId="AD" clId="Web-{099A0CFB-4287-810A-8208-810B11136482}" dt="2022-07-21T15:57:51.393" v="7" actId="1076"/>
          <ac:picMkLst>
            <pc:docMk/>
            <pc:sldMk cId="336685349" sldId="256"/>
            <ac:picMk id="2" creationId="{3D0DF15E-A1BE-4929-E9EC-154903BBBCDB}"/>
          </ac:picMkLst>
        </pc:picChg>
        <pc:picChg chg="del">
          <ac:chgData name="Jeanne SIMON" userId="S::jsimon@epoka.fr::a38faa57-231f-40f5-9d1a-366c62a3f7ee" providerId="AD" clId="Web-{099A0CFB-4287-810A-8208-810B11136482}" dt="2022-07-21T15:57:20.830" v="0"/>
          <ac:picMkLst>
            <pc:docMk/>
            <pc:sldMk cId="336685349" sldId="256"/>
            <ac:picMk id="5" creationId="{D521C028-5579-BF49-BDA5-85493EEDECF4}"/>
          </ac:picMkLst>
        </pc:picChg>
      </pc:sldChg>
      <pc:sldChg chg="addSp delSp modSp">
        <pc:chgData name="Jeanne SIMON" userId="S::jsimon@epoka.fr::a38faa57-231f-40f5-9d1a-366c62a3f7ee" providerId="AD" clId="Web-{099A0CFB-4287-810A-8208-810B11136482}" dt="2022-07-21T15:58:16.800" v="14" actId="1076"/>
        <pc:sldMkLst>
          <pc:docMk/>
          <pc:sldMk cId="958265876" sldId="257"/>
        </pc:sldMkLst>
        <pc:picChg chg="add mod">
          <ac:chgData name="Jeanne SIMON" userId="S::jsimon@epoka.fr::a38faa57-231f-40f5-9d1a-366c62a3f7ee" providerId="AD" clId="Web-{099A0CFB-4287-810A-8208-810B11136482}" dt="2022-07-21T15:58:16.800" v="14" actId="1076"/>
          <ac:picMkLst>
            <pc:docMk/>
            <pc:sldMk cId="958265876" sldId="257"/>
            <ac:picMk id="2" creationId="{827620C3-9965-0D9E-2C6B-F59E48767079}"/>
          </ac:picMkLst>
        </pc:picChg>
        <pc:picChg chg="del">
          <ac:chgData name="Jeanne SIMON" userId="S::jsimon@epoka.fr::a38faa57-231f-40f5-9d1a-366c62a3f7ee" providerId="AD" clId="Web-{099A0CFB-4287-810A-8208-810B11136482}" dt="2022-07-21T15:57:54.549" v="8"/>
          <ac:picMkLst>
            <pc:docMk/>
            <pc:sldMk cId="958265876" sldId="257"/>
            <ac:picMk id="3" creationId="{F0EC260E-D7F6-3A41-B3A0-AEC060297C3A}"/>
          </ac:picMkLst>
        </pc:picChg>
      </pc:sldChg>
    </pc:docChg>
  </pc:docChgLst>
  <pc:docChgLst>
    <pc:chgData name="Jeanne SIMON" userId="S::jsimon@epoka.fr::a38faa57-231f-40f5-9d1a-366c62a3f7ee" providerId="AD" clId="Web-{8F63BA81-842C-71E9-1C40-36A63A300499}"/>
    <pc:docChg chg="addSld delSld modSld">
      <pc:chgData name="Jeanne SIMON" userId="S::jsimon@epoka.fr::a38faa57-231f-40f5-9d1a-366c62a3f7ee" providerId="AD" clId="Web-{8F63BA81-842C-71E9-1C40-36A63A300499}" dt="2022-07-22T16:31:24.945" v="3"/>
      <pc:docMkLst>
        <pc:docMk/>
      </pc:docMkLst>
      <pc:sldChg chg="delSp">
        <pc:chgData name="Jeanne SIMON" userId="S::jsimon@epoka.fr::a38faa57-231f-40f5-9d1a-366c62a3f7ee" providerId="AD" clId="Web-{8F63BA81-842C-71E9-1C40-36A63A300499}" dt="2022-07-22T16:31:21.539" v="0"/>
        <pc:sldMkLst>
          <pc:docMk/>
          <pc:sldMk cId="336685349" sldId="256"/>
        </pc:sldMkLst>
        <pc:picChg chg="del">
          <ac:chgData name="Jeanne SIMON" userId="S::jsimon@epoka.fr::a38faa57-231f-40f5-9d1a-366c62a3f7ee" providerId="AD" clId="Web-{8F63BA81-842C-71E9-1C40-36A63A300499}" dt="2022-07-22T16:31:21.539" v="0"/>
          <ac:picMkLst>
            <pc:docMk/>
            <pc:sldMk cId="336685349" sldId="256"/>
            <ac:picMk id="2" creationId="{3D0DF15E-A1BE-4929-E9EC-154903BBBCDB}"/>
          </ac:picMkLst>
        </pc:picChg>
      </pc:sldChg>
      <pc:sldChg chg="del">
        <pc:chgData name="Jeanne SIMON" userId="S::jsimon@epoka.fr::a38faa57-231f-40f5-9d1a-366c62a3f7ee" providerId="AD" clId="Web-{8F63BA81-842C-71E9-1C40-36A63A300499}" dt="2022-07-22T16:31:22.820" v="1"/>
        <pc:sldMkLst>
          <pc:docMk/>
          <pc:sldMk cId="958265876" sldId="257"/>
        </pc:sldMkLst>
      </pc:sldChg>
      <pc:sldChg chg="add replId">
        <pc:chgData name="Jeanne SIMON" userId="S::jsimon@epoka.fr::a38faa57-231f-40f5-9d1a-366c62a3f7ee" providerId="AD" clId="Web-{8F63BA81-842C-71E9-1C40-36A63A300499}" dt="2022-07-22T16:31:24.523" v="2"/>
        <pc:sldMkLst>
          <pc:docMk/>
          <pc:sldMk cId="2031669611" sldId="257"/>
        </pc:sldMkLst>
      </pc:sldChg>
      <pc:sldChg chg="add replId">
        <pc:chgData name="Jeanne SIMON" userId="S::jsimon@epoka.fr::a38faa57-231f-40f5-9d1a-366c62a3f7ee" providerId="AD" clId="Web-{8F63BA81-842C-71E9-1C40-36A63A300499}" dt="2022-07-22T16:31:24.945" v="3"/>
        <pc:sldMkLst>
          <pc:docMk/>
          <pc:sldMk cId="60984747" sldId="258"/>
        </pc:sldMkLst>
      </pc:sldChg>
    </pc:docChg>
  </pc:docChgLst>
  <pc:docChgLst>
    <pc:chgData name="Jeanne SIMON" userId="S::jsimon@epoka.fr::a38faa57-231f-40f5-9d1a-366c62a3f7ee" providerId="AD" clId="Web-{136AF9C6-892C-8316-C90E-CCF096014507}"/>
    <pc:docChg chg="modSld">
      <pc:chgData name="Jeanne SIMON" userId="S::jsimon@epoka.fr::a38faa57-231f-40f5-9d1a-366c62a3f7ee" providerId="AD" clId="Web-{136AF9C6-892C-8316-C90E-CCF096014507}" dt="2022-07-22T16:32:53.645" v="11" actId="1076"/>
      <pc:docMkLst>
        <pc:docMk/>
      </pc:docMkLst>
      <pc:sldChg chg="addSp modSp">
        <pc:chgData name="Jeanne SIMON" userId="S::jsimon@epoka.fr::a38faa57-231f-40f5-9d1a-366c62a3f7ee" providerId="AD" clId="Web-{136AF9C6-892C-8316-C90E-CCF096014507}" dt="2022-07-22T16:32:27.189" v="3" actId="1076"/>
        <pc:sldMkLst>
          <pc:docMk/>
          <pc:sldMk cId="336685349" sldId="256"/>
        </pc:sldMkLst>
        <pc:picChg chg="add mod">
          <ac:chgData name="Jeanne SIMON" userId="S::jsimon@epoka.fr::a38faa57-231f-40f5-9d1a-366c62a3f7ee" providerId="AD" clId="Web-{136AF9C6-892C-8316-C90E-CCF096014507}" dt="2022-07-22T16:32:27.189" v="3" actId="1076"/>
          <ac:picMkLst>
            <pc:docMk/>
            <pc:sldMk cId="336685349" sldId="256"/>
            <ac:picMk id="2" creationId="{86287672-6EAC-B07F-3793-744BF27BBAAB}"/>
          </ac:picMkLst>
        </pc:picChg>
      </pc:sldChg>
      <pc:sldChg chg="addSp modSp">
        <pc:chgData name="Jeanne SIMON" userId="S::jsimon@epoka.fr::a38faa57-231f-40f5-9d1a-366c62a3f7ee" providerId="AD" clId="Web-{136AF9C6-892C-8316-C90E-CCF096014507}" dt="2022-07-22T16:32:40.986" v="7" actId="1076"/>
        <pc:sldMkLst>
          <pc:docMk/>
          <pc:sldMk cId="2031669611" sldId="257"/>
        </pc:sldMkLst>
        <pc:picChg chg="add mod">
          <ac:chgData name="Jeanne SIMON" userId="S::jsimon@epoka.fr::a38faa57-231f-40f5-9d1a-366c62a3f7ee" providerId="AD" clId="Web-{136AF9C6-892C-8316-C90E-CCF096014507}" dt="2022-07-22T16:32:40.986" v="7" actId="1076"/>
          <ac:picMkLst>
            <pc:docMk/>
            <pc:sldMk cId="2031669611" sldId="257"/>
            <ac:picMk id="2" creationId="{17805E49-993A-1A4F-3480-C0A10084F80A}"/>
          </ac:picMkLst>
        </pc:picChg>
      </pc:sldChg>
      <pc:sldChg chg="addSp modSp">
        <pc:chgData name="Jeanne SIMON" userId="S::jsimon@epoka.fr::a38faa57-231f-40f5-9d1a-366c62a3f7ee" providerId="AD" clId="Web-{136AF9C6-892C-8316-C90E-CCF096014507}" dt="2022-07-22T16:32:53.645" v="11" actId="1076"/>
        <pc:sldMkLst>
          <pc:docMk/>
          <pc:sldMk cId="60984747" sldId="258"/>
        </pc:sldMkLst>
        <pc:picChg chg="add mod">
          <ac:chgData name="Jeanne SIMON" userId="S::jsimon@epoka.fr::a38faa57-231f-40f5-9d1a-366c62a3f7ee" providerId="AD" clId="Web-{136AF9C6-892C-8316-C90E-CCF096014507}" dt="2022-07-22T16:32:53.645" v="11" actId="1076"/>
          <ac:picMkLst>
            <pc:docMk/>
            <pc:sldMk cId="60984747" sldId="258"/>
            <ac:picMk id="2" creationId="{64E218EF-BA47-72F8-7CD9-5B308C875C8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B4E-8F4E-F04F-AE5D-7B47AA784875}" type="datetimeFigureOut">
              <a:rPr lang="fr-FR" smtClean="0"/>
              <a:t>29/11/2022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61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B4E-8F4E-F04F-AE5D-7B47AA784875}" type="datetimeFigureOut">
              <a:rPr lang="fr-FR" smtClean="0"/>
              <a:t>29/11/2022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42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B4E-8F4E-F04F-AE5D-7B47AA784875}" type="datetimeFigureOut">
              <a:rPr lang="fr-FR" smtClean="0"/>
              <a:t>29/11/2022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57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B4E-8F4E-F04F-AE5D-7B47AA784875}" type="datetimeFigureOut">
              <a:rPr lang="fr-FR" smtClean="0"/>
              <a:t>29/11/2022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89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B4E-8F4E-F04F-AE5D-7B47AA784875}" type="datetimeFigureOut">
              <a:rPr lang="fr-FR" smtClean="0"/>
              <a:t>29/11/2022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68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B4E-8F4E-F04F-AE5D-7B47AA784875}" type="datetimeFigureOut">
              <a:rPr lang="fr-FR" smtClean="0"/>
              <a:t>29/11/2022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85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B4E-8F4E-F04F-AE5D-7B47AA784875}" type="datetimeFigureOut">
              <a:rPr lang="fr-FR" smtClean="0"/>
              <a:t>29/11/2022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6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B4E-8F4E-F04F-AE5D-7B47AA784875}" type="datetimeFigureOut">
              <a:rPr lang="fr-FR" smtClean="0"/>
              <a:t>29/11/2022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54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B4E-8F4E-F04F-AE5D-7B47AA784875}" type="datetimeFigureOut">
              <a:rPr lang="fr-FR" smtClean="0"/>
              <a:t>29/11/2022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32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B4E-8F4E-F04F-AE5D-7B47AA784875}" type="datetimeFigureOut">
              <a:rPr lang="fr-FR" smtClean="0"/>
              <a:t>29/11/2022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746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8B4E-8F4E-F04F-AE5D-7B47AA784875}" type="datetimeFigureOut">
              <a:rPr lang="fr-FR" smtClean="0"/>
              <a:t>29/11/2022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10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B8B4E-8F4E-F04F-AE5D-7B47AA784875}" type="datetimeFigureOut">
              <a:rPr lang="fr-FR" smtClean="0"/>
              <a:t>29/11/2022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287C7-18B2-B249-8127-8A4FC7E86B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12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:a16="http://schemas.microsoft.com/office/drawing/2014/main" id="{86287672-6EAC-B07F-3793-744BF27BB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80" y="89942"/>
            <a:ext cx="6858981" cy="9715487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279400" y="293091"/>
            <a:ext cx="1289051" cy="951509"/>
            <a:chOff x="279400" y="293091"/>
            <a:chExt cx="1289051" cy="951509"/>
          </a:xfrm>
        </p:grpSpPr>
        <p:sp>
          <p:nvSpPr>
            <p:cNvPr id="4" name="Rectangle 3"/>
            <p:cNvSpPr/>
            <p:nvPr/>
          </p:nvSpPr>
          <p:spPr>
            <a:xfrm>
              <a:off x="279400" y="334818"/>
              <a:ext cx="1278467" cy="909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400" y="293091"/>
              <a:ext cx="1289051" cy="823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685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:a16="http://schemas.microsoft.com/office/drawing/2014/main" id="{17805E49-993A-1A4F-3480-C0A10084F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80" y="89943"/>
            <a:ext cx="6858981" cy="9726116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279400" y="293091"/>
            <a:ext cx="1289051" cy="951509"/>
            <a:chOff x="279400" y="293091"/>
            <a:chExt cx="1289051" cy="951509"/>
          </a:xfrm>
        </p:grpSpPr>
        <p:sp>
          <p:nvSpPr>
            <p:cNvPr id="4" name="Rectangle 3"/>
            <p:cNvSpPr/>
            <p:nvPr/>
          </p:nvSpPr>
          <p:spPr>
            <a:xfrm>
              <a:off x="279400" y="334818"/>
              <a:ext cx="1278467" cy="909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400" y="293091"/>
              <a:ext cx="1289051" cy="823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1669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64E218EF-BA47-72F8-7CD9-5B308C875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80" y="111200"/>
            <a:ext cx="6858981" cy="96729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0333" y="1820332"/>
            <a:ext cx="5736167" cy="7272867"/>
          </a:xfrm>
          <a:prstGeom prst="rect">
            <a:avLst/>
          </a:prstGeom>
          <a:solidFill>
            <a:schemeClr val="bg1"/>
          </a:solidFill>
          <a:ln>
            <a:solidFill>
              <a:srgbClr val="009F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279400" y="293091"/>
            <a:ext cx="1289051" cy="951509"/>
            <a:chOff x="279400" y="293091"/>
            <a:chExt cx="1289051" cy="951509"/>
          </a:xfrm>
        </p:grpSpPr>
        <p:sp>
          <p:nvSpPr>
            <p:cNvPr id="5" name="Rectangle 4"/>
            <p:cNvSpPr/>
            <p:nvPr/>
          </p:nvSpPr>
          <p:spPr>
            <a:xfrm>
              <a:off x="279400" y="334818"/>
              <a:ext cx="1278467" cy="909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400" y="293091"/>
              <a:ext cx="1289051" cy="823599"/>
            </a:xfrm>
            <a:prstGeom prst="rect">
              <a:avLst/>
            </a:prstGeom>
          </p:spPr>
        </p:pic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2" y="1820332"/>
            <a:ext cx="5877361" cy="758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4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64E218EF-BA47-72F8-7CD9-5B308C875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80" y="111200"/>
            <a:ext cx="6858981" cy="96729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0333" y="1820332"/>
            <a:ext cx="5736167" cy="7272867"/>
          </a:xfrm>
          <a:prstGeom prst="rect">
            <a:avLst/>
          </a:prstGeom>
          <a:solidFill>
            <a:schemeClr val="bg1"/>
          </a:solidFill>
          <a:ln>
            <a:solidFill>
              <a:srgbClr val="009F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279400" y="293091"/>
            <a:ext cx="1289051" cy="951509"/>
            <a:chOff x="279400" y="293091"/>
            <a:chExt cx="1289051" cy="951509"/>
          </a:xfrm>
        </p:grpSpPr>
        <p:sp>
          <p:nvSpPr>
            <p:cNvPr id="5" name="Rectangle 4"/>
            <p:cNvSpPr/>
            <p:nvPr/>
          </p:nvSpPr>
          <p:spPr>
            <a:xfrm>
              <a:off x="279400" y="334818"/>
              <a:ext cx="1278467" cy="909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400" y="293091"/>
              <a:ext cx="1289051" cy="823599"/>
            </a:xfrm>
            <a:prstGeom prst="rect">
              <a:avLst/>
            </a:prstGeom>
          </p:spPr>
        </p:pic>
      </p:grp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64"/>
          <a:stretch/>
        </p:blipFill>
        <p:spPr>
          <a:xfrm>
            <a:off x="545709" y="1820332"/>
            <a:ext cx="5794580" cy="725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409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5892883735354DA96E50CFD77E329C" ma:contentTypeVersion="8" ma:contentTypeDescription="Crée un document." ma:contentTypeScope="" ma:versionID="b9a334a37d31b18490dca6be54cef124">
  <xsd:schema xmlns:xsd="http://www.w3.org/2001/XMLSchema" xmlns:xs="http://www.w3.org/2001/XMLSchema" xmlns:p="http://schemas.microsoft.com/office/2006/metadata/properties" xmlns:ns2="77468a15-af0e-4ae0-881f-aa2d1d0310e1" targetNamespace="http://schemas.microsoft.com/office/2006/metadata/properties" ma:root="true" ma:fieldsID="bc5df6df9c9164cf622d29f2e1225059" ns2:_="">
    <xsd:import namespace="77468a15-af0e-4ae0-881f-aa2d1d0310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468a15-af0e-4ae0-881f-aa2d1d0310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2F5A60-4C2E-44E5-B082-5E125791FD5A}">
  <ds:schemaRefs>
    <ds:schemaRef ds:uri="77468a15-af0e-4ae0-881f-aa2d1d0310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D4C74FC-C84C-4639-8796-C29B004E54C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7942A25-CFFF-4AE3-A6B4-50E627B33A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0</Words>
  <Application>Microsoft Office PowerPoint</Application>
  <PresentationFormat>Format A4 (210 x 297 mm)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Jeanne SIMON</dc:creator>
  <cp:lastModifiedBy>Selda OZOCAK</cp:lastModifiedBy>
  <cp:revision>4</cp:revision>
  <dcterms:created xsi:type="dcterms:W3CDTF">2022-07-13T14:51:39Z</dcterms:created>
  <dcterms:modified xsi:type="dcterms:W3CDTF">2022-11-29T08:49:07Z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0x010100DD5892883735354DA96E50CFD77E329C</vt:lpwstr>
  </property>
</Properties>
</file>