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3AB5D1-8CFA-C786-07A4-AEEEA78DCBC8}" v="16" dt="2022-07-21T16:04:24.024"/>
    <p1510:client id="{C3F5D719-C909-E6B1-C388-1EA02C045DEB}" v="11" dt="2022-07-22T16:30:29.6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21"/>
  </p:normalViewPr>
  <p:slideViewPr>
    <p:cSldViewPr snapToGrid="0" snapToObjects="1">
      <p:cViewPr varScale="1">
        <p:scale>
          <a:sx n="60" d="100"/>
          <a:sy n="60" d="100"/>
        </p:scale>
        <p:origin x="25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ne SIMON" userId="S::jsimon@epoka.fr::a38faa57-231f-40f5-9d1a-366c62a3f7ee" providerId="AD" clId="Web-{C3F5D719-C909-E6B1-C388-1EA02C045DEB}"/>
    <pc:docChg chg="modSld">
      <pc:chgData name="Jeanne SIMON" userId="S::jsimon@epoka.fr::a38faa57-231f-40f5-9d1a-366c62a3f7ee" providerId="AD" clId="Web-{C3F5D719-C909-E6B1-C388-1EA02C045DEB}" dt="2022-07-22T16:30:29.695" v="9" actId="1076"/>
      <pc:docMkLst>
        <pc:docMk/>
      </pc:docMkLst>
      <pc:sldChg chg="addSp delSp modSp">
        <pc:chgData name="Jeanne SIMON" userId="S::jsimon@epoka.fr::a38faa57-231f-40f5-9d1a-366c62a3f7ee" providerId="AD" clId="Web-{C3F5D719-C909-E6B1-C388-1EA02C045DEB}" dt="2022-07-22T16:29:55.866" v="5" actId="1076"/>
        <pc:sldMkLst>
          <pc:docMk/>
          <pc:sldMk cId="1897950671" sldId="256"/>
        </pc:sldMkLst>
        <pc:picChg chg="add mod">
          <ac:chgData name="Jeanne SIMON" userId="S::jsimon@epoka.fr::a38faa57-231f-40f5-9d1a-366c62a3f7ee" providerId="AD" clId="Web-{C3F5D719-C909-E6B1-C388-1EA02C045DEB}" dt="2022-07-22T16:29:55.866" v="5" actId="1076"/>
          <ac:picMkLst>
            <pc:docMk/>
            <pc:sldMk cId="1897950671" sldId="256"/>
            <ac:picMk id="2" creationId="{A190A006-F688-1D74-5F54-A67C2C2E0B00}"/>
          </ac:picMkLst>
        </pc:picChg>
        <pc:picChg chg="del">
          <ac:chgData name="Jeanne SIMON" userId="S::jsimon@epoka.fr::a38faa57-231f-40f5-9d1a-366c62a3f7ee" providerId="AD" clId="Web-{C3F5D719-C909-E6B1-C388-1EA02C045DEB}" dt="2022-07-22T16:29:34.693" v="0"/>
          <ac:picMkLst>
            <pc:docMk/>
            <pc:sldMk cId="1897950671" sldId="256"/>
            <ac:picMk id="4" creationId="{ED86D5E1-EB04-6C94-7647-B79AC4899ECE}"/>
          </ac:picMkLst>
        </pc:picChg>
      </pc:sldChg>
      <pc:sldChg chg="addSp delSp modSp">
        <pc:chgData name="Jeanne SIMON" userId="S::jsimon@epoka.fr::a38faa57-231f-40f5-9d1a-366c62a3f7ee" providerId="AD" clId="Web-{C3F5D719-C909-E6B1-C388-1EA02C045DEB}" dt="2022-07-22T16:30:29.695" v="9" actId="1076"/>
        <pc:sldMkLst>
          <pc:docMk/>
          <pc:sldMk cId="175554777" sldId="257"/>
        </pc:sldMkLst>
        <pc:picChg chg="add mod">
          <ac:chgData name="Jeanne SIMON" userId="S::jsimon@epoka.fr::a38faa57-231f-40f5-9d1a-366c62a3f7ee" providerId="AD" clId="Web-{C3F5D719-C909-E6B1-C388-1EA02C045DEB}" dt="2022-07-22T16:30:29.695" v="9" actId="1076"/>
          <ac:picMkLst>
            <pc:docMk/>
            <pc:sldMk cId="175554777" sldId="257"/>
            <ac:picMk id="2" creationId="{B0878060-6112-9460-C683-D117464A8714}"/>
          </ac:picMkLst>
        </pc:picChg>
        <pc:picChg chg="del">
          <ac:chgData name="Jeanne SIMON" userId="S::jsimon@epoka.fr::a38faa57-231f-40f5-9d1a-366c62a3f7ee" providerId="AD" clId="Web-{C3F5D719-C909-E6B1-C388-1EA02C045DEB}" dt="2022-07-22T16:29:36.397" v="1"/>
          <ac:picMkLst>
            <pc:docMk/>
            <pc:sldMk cId="175554777" sldId="257"/>
            <ac:picMk id="4" creationId="{50E7544B-7000-A3C9-8A00-4F88B6E6E08C}"/>
          </ac:picMkLst>
        </pc:picChg>
      </pc:sldChg>
    </pc:docChg>
  </pc:docChgLst>
  <pc:docChgLst>
    <pc:chgData name="Jeanne SIMON" userId="S::jsimon@epoka.fr::a38faa57-231f-40f5-9d1a-366c62a3f7ee" providerId="AD" clId="Web-{A73AB5D1-8CFA-C786-07A4-AEEEA78DCBC8}"/>
    <pc:docChg chg="modSld">
      <pc:chgData name="Jeanne SIMON" userId="S::jsimon@epoka.fr::a38faa57-231f-40f5-9d1a-366c62a3f7ee" providerId="AD" clId="Web-{A73AB5D1-8CFA-C786-07A4-AEEEA78DCBC8}" dt="2022-07-21T16:04:24.024" v="14" actId="1076"/>
      <pc:docMkLst>
        <pc:docMk/>
      </pc:docMkLst>
      <pc:sldChg chg="addSp delSp modSp">
        <pc:chgData name="Jeanne SIMON" userId="S::jsimon@epoka.fr::a38faa57-231f-40f5-9d1a-366c62a3f7ee" providerId="AD" clId="Web-{A73AB5D1-8CFA-C786-07A4-AEEEA78DCBC8}" dt="2022-07-21T16:03:53.133" v="7" actId="1076"/>
        <pc:sldMkLst>
          <pc:docMk/>
          <pc:sldMk cId="1897950671" sldId="256"/>
        </pc:sldMkLst>
        <pc:spChg chg="del">
          <ac:chgData name="Jeanne SIMON" userId="S::jsimon@epoka.fr::a38faa57-231f-40f5-9d1a-366c62a3f7ee" providerId="AD" clId="Web-{A73AB5D1-8CFA-C786-07A4-AEEEA78DCBC8}" dt="2022-07-21T16:03:27.757" v="2"/>
          <ac:spMkLst>
            <pc:docMk/>
            <pc:sldMk cId="1897950671" sldId="256"/>
            <ac:spMk id="2" creationId="{545D5F78-B230-3C40-AD3A-6BEE41E1821C}"/>
          </ac:spMkLst>
        </pc:spChg>
        <pc:spChg chg="del">
          <ac:chgData name="Jeanne SIMON" userId="S::jsimon@epoka.fr::a38faa57-231f-40f5-9d1a-366c62a3f7ee" providerId="AD" clId="Web-{A73AB5D1-8CFA-C786-07A4-AEEEA78DCBC8}" dt="2022-07-21T16:03:23.679" v="1"/>
          <ac:spMkLst>
            <pc:docMk/>
            <pc:sldMk cId="1897950671" sldId="256"/>
            <ac:spMk id="3" creationId="{E38DA73B-F655-614B-971B-53A81418EB45}"/>
          </ac:spMkLst>
        </pc:spChg>
        <pc:picChg chg="add mod">
          <ac:chgData name="Jeanne SIMON" userId="S::jsimon@epoka.fr::a38faa57-231f-40f5-9d1a-366c62a3f7ee" providerId="AD" clId="Web-{A73AB5D1-8CFA-C786-07A4-AEEEA78DCBC8}" dt="2022-07-21T16:03:53.133" v="7" actId="1076"/>
          <ac:picMkLst>
            <pc:docMk/>
            <pc:sldMk cId="1897950671" sldId="256"/>
            <ac:picMk id="4" creationId="{ED86D5E1-EB04-6C94-7647-B79AC4899ECE}"/>
          </ac:picMkLst>
        </pc:picChg>
        <pc:picChg chg="del">
          <ac:chgData name="Jeanne SIMON" userId="S::jsimon@epoka.fr::a38faa57-231f-40f5-9d1a-366c62a3f7ee" providerId="AD" clId="Web-{A73AB5D1-8CFA-C786-07A4-AEEEA78DCBC8}" dt="2022-07-21T16:03:19.835" v="0"/>
          <ac:picMkLst>
            <pc:docMk/>
            <pc:sldMk cId="1897950671" sldId="256"/>
            <ac:picMk id="5" creationId="{FE78B111-E464-684C-B25B-8431525BDA59}"/>
          </ac:picMkLst>
        </pc:picChg>
      </pc:sldChg>
      <pc:sldChg chg="addSp delSp modSp">
        <pc:chgData name="Jeanne SIMON" userId="S::jsimon@epoka.fr::a38faa57-231f-40f5-9d1a-366c62a3f7ee" providerId="AD" clId="Web-{A73AB5D1-8CFA-C786-07A4-AEEEA78DCBC8}" dt="2022-07-21T16:04:24.024" v="14" actId="1076"/>
        <pc:sldMkLst>
          <pc:docMk/>
          <pc:sldMk cId="175554777" sldId="257"/>
        </pc:sldMkLst>
        <pc:spChg chg="del">
          <ac:chgData name="Jeanne SIMON" userId="S::jsimon@epoka.fr::a38faa57-231f-40f5-9d1a-366c62a3f7ee" providerId="AD" clId="Web-{A73AB5D1-8CFA-C786-07A4-AEEEA78DCBC8}" dt="2022-07-21T16:04:01.430" v="9"/>
          <ac:spMkLst>
            <pc:docMk/>
            <pc:sldMk cId="175554777" sldId="257"/>
            <ac:spMk id="2" creationId="{545D5F78-B230-3C40-AD3A-6BEE41E1821C}"/>
          </ac:spMkLst>
        </pc:spChg>
        <pc:spChg chg="del">
          <ac:chgData name="Jeanne SIMON" userId="S::jsimon@epoka.fr::a38faa57-231f-40f5-9d1a-366c62a3f7ee" providerId="AD" clId="Web-{A73AB5D1-8CFA-C786-07A4-AEEEA78DCBC8}" dt="2022-07-21T16:04:03.227" v="10"/>
          <ac:spMkLst>
            <pc:docMk/>
            <pc:sldMk cId="175554777" sldId="257"/>
            <ac:spMk id="3" creationId="{E38DA73B-F655-614B-971B-53A81418EB45}"/>
          </ac:spMkLst>
        </pc:spChg>
        <pc:picChg chg="add mod">
          <ac:chgData name="Jeanne SIMON" userId="S::jsimon@epoka.fr::a38faa57-231f-40f5-9d1a-366c62a3f7ee" providerId="AD" clId="Web-{A73AB5D1-8CFA-C786-07A4-AEEEA78DCBC8}" dt="2022-07-21T16:04:24.024" v="14" actId="1076"/>
          <ac:picMkLst>
            <pc:docMk/>
            <pc:sldMk cId="175554777" sldId="257"/>
            <ac:picMk id="4" creationId="{50E7544B-7000-A3C9-8A00-4F88B6E6E08C}"/>
          </ac:picMkLst>
        </pc:picChg>
        <pc:picChg chg="del">
          <ac:chgData name="Jeanne SIMON" userId="S::jsimon@epoka.fr::a38faa57-231f-40f5-9d1a-366c62a3f7ee" providerId="AD" clId="Web-{A73AB5D1-8CFA-C786-07A4-AEEEA78DCBC8}" dt="2022-07-21T16:03:59.852" v="8"/>
          <ac:picMkLst>
            <pc:docMk/>
            <pc:sldMk cId="175554777" sldId="257"/>
            <ac:picMk id="5" creationId="{3F280A0F-835A-374E-9547-64F7CB23B14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64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420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754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9650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1359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622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016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7468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132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559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00F95-B912-2140-9F1B-B24E92E0434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10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00F95-B912-2140-9F1B-B24E92E0434F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F2D72-69B1-A547-AD08-D9DDEB60B9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07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2">
            <a:extLst>
              <a:ext uri="{FF2B5EF4-FFF2-40B4-BE49-F238E27FC236}">
                <a16:creationId xmlns:a16="http://schemas.microsoft.com/office/drawing/2014/main" id="{A190A006-F688-1D74-5F54-A67C2C2E0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" y="97003"/>
            <a:ext cx="6858727" cy="9711995"/>
          </a:xfrm>
          <a:prstGeom prst="rect">
            <a:avLst/>
          </a:prstGeom>
        </p:spPr>
      </p:pic>
      <p:grpSp>
        <p:nvGrpSpPr>
          <p:cNvPr id="3" name="Groupe 2"/>
          <p:cNvGrpSpPr/>
          <p:nvPr/>
        </p:nvGrpSpPr>
        <p:grpSpPr>
          <a:xfrm>
            <a:off x="279400" y="293091"/>
            <a:ext cx="1289051" cy="951509"/>
            <a:chOff x="279400" y="293091"/>
            <a:chExt cx="1289051" cy="951509"/>
          </a:xfrm>
        </p:grpSpPr>
        <p:sp>
          <p:nvSpPr>
            <p:cNvPr id="4" name="Rectangle 3"/>
            <p:cNvSpPr/>
            <p:nvPr/>
          </p:nvSpPr>
          <p:spPr>
            <a:xfrm>
              <a:off x="279400" y="334818"/>
              <a:ext cx="1278467" cy="9097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400" y="293091"/>
              <a:ext cx="1289051" cy="8235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97950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B0878060-6112-9460-C683-D117464A8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" y="89123"/>
            <a:ext cx="6858727" cy="972775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50333" y="1820332"/>
            <a:ext cx="5736167" cy="7272867"/>
          </a:xfrm>
          <a:prstGeom prst="rect">
            <a:avLst/>
          </a:prstGeom>
          <a:solidFill>
            <a:schemeClr val="bg1"/>
          </a:solidFill>
          <a:ln>
            <a:solidFill>
              <a:srgbClr val="009F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" name="Groupe 3"/>
          <p:cNvGrpSpPr/>
          <p:nvPr/>
        </p:nvGrpSpPr>
        <p:grpSpPr>
          <a:xfrm>
            <a:off x="279400" y="293091"/>
            <a:ext cx="1289051" cy="951509"/>
            <a:chOff x="279400" y="293091"/>
            <a:chExt cx="1289051" cy="951509"/>
          </a:xfrm>
        </p:grpSpPr>
        <p:sp>
          <p:nvSpPr>
            <p:cNvPr id="5" name="Rectangle 4"/>
            <p:cNvSpPr/>
            <p:nvPr/>
          </p:nvSpPr>
          <p:spPr>
            <a:xfrm>
              <a:off x="279400" y="334818"/>
              <a:ext cx="1278467" cy="9097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400" y="293091"/>
              <a:ext cx="1289051" cy="823599"/>
            </a:xfrm>
            <a:prstGeom prst="rect">
              <a:avLst/>
            </a:prstGeom>
          </p:spPr>
        </p:pic>
      </p:grpSp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32" y="1820332"/>
            <a:ext cx="5736167" cy="744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547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5892883735354DA96E50CFD77E329C" ma:contentTypeVersion="8" ma:contentTypeDescription="Crée un document." ma:contentTypeScope="" ma:versionID="b9a334a37d31b18490dca6be54cef124">
  <xsd:schema xmlns:xsd="http://www.w3.org/2001/XMLSchema" xmlns:xs="http://www.w3.org/2001/XMLSchema" xmlns:p="http://schemas.microsoft.com/office/2006/metadata/properties" xmlns:ns2="77468a15-af0e-4ae0-881f-aa2d1d0310e1" targetNamespace="http://schemas.microsoft.com/office/2006/metadata/properties" ma:root="true" ma:fieldsID="bc5df6df9c9164cf622d29f2e1225059" ns2:_="">
    <xsd:import namespace="77468a15-af0e-4ae0-881f-aa2d1d0310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468a15-af0e-4ae0-881f-aa2d1d0310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4C5269-EDD8-41B0-B643-10880BB7B254}">
  <ds:schemaRefs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77468a15-af0e-4ae0-881f-aa2d1d0310e1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E06337E-F021-486F-9256-681D81AB95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904FAB-82EE-49F1-A762-1D3367E357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468a15-af0e-4ae0-881f-aa2d1d0310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0</Words>
  <Application>Microsoft Office PowerPoint</Application>
  <PresentationFormat>Format A4 (210 x 297 mm)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Jeanne SIMON</dc:creator>
  <cp:lastModifiedBy>Selda OZOCAK</cp:lastModifiedBy>
  <cp:revision>24</cp:revision>
  <dcterms:created xsi:type="dcterms:W3CDTF">2022-07-13T15:05:37Z</dcterms:created>
  <dcterms:modified xsi:type="dcterms:W3CDTF">2022-11-29T08:46:07Z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0x010100DD5892883735354DA96E50CFD77E329C</vt:lpwstr>
  </property>
</Properties>
</file>