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AB5D1-8CFA-C786-07A4-AEEEA78DCBC8}" v="16" dt="2022-07-21T16:04:24.024"/>
    <p1510:client id="{C3F5D719-C909-E6B1-C388-1EA02C045DEB}" v="11" dt="2022-07-22T16:30:29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 snapToObjects="1">
      <p:cViewPr varScale="1">
        <p:scale>
          <a:sx n="60" d="100"/>
          <a:sy n="60" d="100"/>
        </p:scale>
        <p:origin x="25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SIMON" userId="S::jsimon@epoka.fr::a38faa57-231f-40f5-9d1a-366c62a3f7ee" providerId="AD" clId="Web-{C3F5D719-C909-E6B1-C388-1EA02C045DEB}"/>
    <pc:docChg chg="modSld">
      <pc:chgData name="Jeanne SIMON" userId="S::jsimon@epoka.fr::a38faa57-231f-40f5-9d1a-366c62a3f7ee" providerId="AD" clId="Web-{C3F5D719-C909-E6B1-C388-1EA02C045DEB}" dt="2022-07-22T16:30:29.695" v="9" actId="1076"/>
      <pc:docMkLst>
        <pc:docMk/>
      </pc:docMkLst>
      <pc:sldChg chg="addSp delSp modSp">
        <pc:chgData name="Jeanne SIMON" userId="S::jsimon@epoka.fr::a38faa57-231f-40f5-9d1a-366c62a3f7ee" providerId="AD" clId="Web-{C3F5D719-C909-E6B1-C388-1EA02C045DEB}" dt="2022-07-22T16:29:55.866" v="5" actId="1076"/>
        <pc:sldMkLst>
          <pc:docMk/>
          <pc:sldMk cId="1897950671" sldId="256"/>
        </pc:sldMkLst>
        <pc:picChg chg="add mod">
          <ac:chgData name="Jeanne SIMON" userId="S::jsimon@epoka.fr::a38faa57-231f-40f5-9d1a-366c62a3f7ee" providerId="AD" clId="Web-{C3F5D719-C909-E6B1-C388-1EA02C045DEB}" dt="2022-07-22T16:29:55.866" v="5" actId="1076"/>
          <ac:picMkLst>
            <pc:docMk/>
            <pc:sldMk cId="1897950671" sldId="256"/>
            <ac:picMk id="2" creationId="{A190A006-F688-1D74-5F54-A67C2C2E0B00}"/>
          </ac:picMkLst>
        </pc:picChg>
        <pc:picChg chg="del">
          <ac:chgData name="Jeanne SIMON" userId="S::jsimon@epoka.fr::a38faa57-231f-40f5-9d1a-366c62a3f7ee" providerId="AD" clId="Web-{C3F5D719-C909-E6B1-C388-1EA02C045DEB}" dt="2022-07-22T16:29:34.693" v="0"/>
          <ac:picMkLst>
            <pc:docMk/>
            <pc:sldMk cId="1897950671" sldId="256"/>
            <ac:picMk id="4" creationId="{ED86D5E1-EB04-6C94-7647-B79AC4899ECE}"/>
          </ac:picMkLst>
        </pc:picChg>
      </pc:sldChg>
      <pc:sldChg chg="addSp delSp modSp">
        <pc:chgData name="Jeanne SIMON" userId="S::jsimon@epoka.fr::a38faa57-231f-40f5-9d1a-366c62a3f7ee" providerId="AD" clId="Web-{C3F5D719-C909-E6B1-C388-1EA02C045DEB}" dt="2022-07-22T16:30:29.695" v="9" actId="1076"/>
        <pc:sldMkLst>
          <pc:docMk/>
          <pc:sldMk cId="175554777" sldId="257"/>
        </pc:sldMkLst>
        <pc:picChg chg="add mod">
          <ac:chgData name="Jeanne SIMON" userId="S::jsimon@epoka.fr::a38faa57-231f-40f5-9d1a-366c62a3f7ee" providerId="AD" clId="Web-{C3F5D719-C909-E6B1-C388-1EA02C045DEB}" dt="2022-07-22T16:30:29.695" v="9" actId="1076"/>
          <ac:picMkLst>
            <pc:docMk/>
            <pc:sldMk cId="175554777" sldId="257"/>
            <ac:picMk id="2" creationId="{B0878060-6112-9460-C683-D117464A8714}"/>
          </ac:picMkLst>
        </pc:picChg>
        <pc:picChg chg="del">
          <ac:chgData name="Jeanne SIMON" userId="S::jsimon@epoka.fr::a38faa57-231f-40f5-9d1a-366c62a3f7ee" providerId="AD" clId="Web-{C3F5D719-C909-E6B1-C388-1EA02C045DEB}" dt="2022-07-22T16:29:36.397" v="1"/>
          <ac:picMkLst>
            <pc:docMk/>
            <pc:sldMk cId="175554777" sldId="257"/>
            <ac:picMk id="4" creationId="{50E7544B-7000-A3C9-8A00-4F88B6E6E08C}"/>
          </ac:picMkLst>
        </pc:picChg>
      </pc:sldChg>
    </pc:docChg>
  </pc:docChgLst>
  <pc:docChgLst>
    <pc:chgData name="Jeanne SIMON" userId="S::jsimon@epoka.fr::a38faa57-231f-40f5-9d1a-366c62a3f7ee" providerId="AD" clId="Web-{A73AB5D1-8CFA-C786-07A4-AEEEA78DCBC8}"/>
    <pc:docChg chg="modSld">
      <pc:chgData name="Jeanne SIMON" userId="S::jsimon@epoka.fr::a38faa57-231f-40f5-9d1a-366c62a3f7ee" providerId="AD" clId="Web-{A73AB5D1-8CFA-C786-07A4-AEEEA78DCBC8}" dt="2022-07-21T16:04:24.024" v="14" actId="1076"/>
      <pc:docMkLst>
        <pc:docMk/>
      </pc:docMkLst>
      <pc:sldChg chg="addSp delSp modSp">
        <pc:chgData name="Jeanne SIMON" userId="S::jsimon@epoka.fr::a38faa57-231f-40f5-9d1a-366c62a3f7ee" providerId="AD" clId="Web-{A73AB5D1-8CFA-C786-07A4-AEEEA78DCBC8}" dt="2022-07-21T16:03:53.133" v="7" actId="1076"/>
        <pc:sldMkLst>
          <pc:docMk/>
          <pc:sldMk cId="1897950671" sldId="256"/>
        </pc:sldMkLst>
        <pc:spChg chg="del">
          <ac:chgData name="Jeanne SIMON" userId="S::jsimon@epoka.fr::a38faa57-231f-40f5-9d1a-366c62a3f7ee" providerId="AD" clId="Web-{A73AB5D1-8CFA-C786-07A4-AEEEA78DCBC8}" dt="2022-07-21T16:03:27.757" v="2"/>
          <ac:spMkLst>
            <pc:docMk/>
            <pc:sldMk cId="1897950671" sldId="256"/>
            <ac:spMk id="2" creationId="{545D5F78-B230-3C40-AD3A-6BEE41E1821C}"/>
          </ac:spMkLst>
        </pc:spChg>
        <pc:spChg chg="del">
          <ac:chgData name="Jeanne SIMON" userId="S::jsimon@epoka.fr::a38faa57-231f-40f5-9d1a-366c62a3f7ee" providerId="AD" clId="Web-{A73AB5D1-8CFA-C786-07A4-AEEEA78DCBC8}" dt="2022-07-21T16:03:23.679" v="1"/>
          <ac:spMkLst>
            <pc:docMk/>
            <pc:sldMk cId="1897950671" sldId="256"/>
            <ac:spMk id="3" creationId="{E38DA73B-F655-614B-971B-53A81418EB45}"/>
          </ac:spMkLst>
        </pc:spChg>
        <pc:picChg chg="add mod">
          <ac:chgData name="Jeanne SIMON" userId="S::jsimon@epoka.fr::a38faa57-231f-40f5-9d1a-366c62a3f7ee" providerId="AD" clId="Web-{A73AB5D1-8CFA-C786-07A4-AEEEA78DCBC8}" dt="2022-07-21T16:03:53.133" v="7" actId="1076"/>
          <ac:picMkLst>
            <pc:docMk/>
            <pc:sldMk cId="1897950671" sldId="256"/>
            <ac:picMk id="4" creationId="{ED86D5E1-EB04-6C94-7647-B79AC4899ECE}"/>
          </ac:picMkLst>
        </pc:picChg>
        <pc:picChg chg="del">
          <ac:chgData name="Jeanne SIMON" userId="S::jsimon@epoka.fr::a38faa57-231f-40f5-9d1a-366c62a3f7ee" providerId="AD" clId="Web-{A73AB5D1-8CFA-C786-07A4-AEEEA78DCBC8}" dt="2022-07-21T16:03:19.835" v="0"/>
          <ac:picMkLst>
            <pc:docMk/>
            <pc:sldMk cId="1897950671" sldId="256"/>
            <ac:picMk id="5" creationId="{FE78B111-E464-684C-B25B-8431525BDA59}"/>
          </ac:picMkLst>
        </pc:picChg>
      </pc:sldChg>
      <pc:sldChg chg="addSp delSp modSp">
        <pc:chgData name="Jeanne SIMON" userId="S::jsimon@epoka.fr::a38faa57-231f-40f5-9d1a-366c62a3f7ee" providerId="AD" clId="Web-{A73AB5D1-8CFA-C786-07A4-AEEEA78DCBC8}" dt="2022-07-21T16:04:24.024" v="14" actId="1076"/>
        <pc:sldMkLst>
          <pc:docMk/>
          <pc:sldMk cId="175554777" sldId="257"/>
        </pc:sldMkLst>
        <pc:spChg chg="del">
          <ac:chgData name="Jeanne SIMON" userId="S::jsimon@epoka.fr::a38faa57-231f-40f5-9d1a-366c62a3f7ee" providerId="AD" clId="Web-{A73AB5D1-8CFA-C786-07A4-AEEEA78DCBC8}" dt="2022-07-21T16:04:01.430" v="9"/>
          <ac:spMkLst>
            <pc:docMk/>
            <pc:sldMk cId="175554777" sldId="257"/>
            <ac:spMk id="2" creationId="{545D5F78-B230-3C40-AD3A-6BEE41E1821C}"/>
          </ac:spMkLst>
        </pc:spChg>
        <pc:spChg chg="del">
          <ac:chgData name="Jeanne SIMON" userId="S::jsimon@epoka.fr::a38faa57-231f-40f5-9d1a-366c62a3f7ee" providerId="AD" clId="Web-{A73AB5D1-8CFA-C786-07A4-AEEEA78DCBC8}" dt="2022-07-21T16:04:03.227" v="10"/>
          <ac:spMkLst>
            <pc:docMk/>
            <pc:sldMk cId="175554777" sldId="257"/>
            <ac:spMk id="3" creationId="{E38DA73B-F655-614B-971B-53A81418EB45}"/>
          </ac:spMkLst>
        </pc:spChg>
        <pc:picChg chg="add mod">
          <ac:chgData name="Jeanne SIMON" userId="S::jsimon@epoka.fr::a38faa57-231f-40f5-9d1a-366c62a3f7ee" providerId="AD" clId="Web-{A73AB5D1-8CFA-C786-07A4-AEEEA78DCBC8}" dt="2022-07-21T16:04:24.024" v="14" actId="1076"/>
          <ac:picMkLst>
            <pc:docMk/>
            <pc:sldMk cId="175554777" sldId="257"/>
            <ac:picMk id="4" creationId="{50E7544B-7000-A3C9-8A00-4F88B6E6E08C}"/>
          </ac:picMkLst>
        </pc:picChg>
        <pc:picChg chg="del">
          <ac:chgData name="Jeanne SIMON" userId="S::jsimon@epoka.fr::a38faa57-231f-40f5-9d1a-366c62a3f7ee" providerId="AD" clId="Web-{A73AB5D1-8CFA-C786-07A4-AEEEA78DCBC8}" dt="2022-07-21T16:03:59.852" v="8"/>
          <ac:picMkLst>
            <pc:docMk/>
            <pc:sldMk cId="175554777" sldId="257"/>
            <ac:picMk id="5" creationId="{3F280A0F-835A-374E-9547-64F7CB23B1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64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42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7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65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35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2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01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46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32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55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0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0F95-B912-2140-9F1B-B24E92E0434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2D72-69B1-A547-AD08-D9DDEB60B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07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A190A006-F688-1D74-5F54-A67C2C2E0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97003"/>
            <a:ext cx="6858727" cy="9711995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4" name="Rectangle 3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795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B0878060-6112-9460-C683-D117464A8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89123"/>
            <a:ext cx="6858727" cy="97277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0333" y="1820332"/>
            <a:ext cx="5736167" cy="7272867"/>
          </a:xfrm>
          <a:prstGeom prst="rect">
            <a:avLst/>
          </a:prstGeom>
          <a:solidFill>
            <a:schemeClr val="bg1"/>
          </a:solidFill>
          <a:ln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5" name="Rectangle 4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2" y="1820332"/>
            <a:ext cx="5736167" cy="744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4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892883735354DA96E50CFD77E329C" ma:contentTypeVersion="8" ma:contentTypeDescription="Crée un document." ma:contentTypeScope="" ma:versionID="b9a334a37d31b18490dca6be54cef124">
  <xsd:schema xmlns:xsd="http://www.w3.org/2001/XMLSchema" xmlns:xs="http://www.w3.org/2001/XMLSchema" xmlns:p="http://schemas.microsoft.com/office/2006/metadata/properties" xmlns:ns2="77468a15-af0e-4ae0-881f-aa2d1d0310e1" targetNamespace="http://schemas.microsoft.com/office/2006/metadata/properties" ma:root="true" ma:fieldsID="bc5df6df9c9164cf622d29f2e1225059" ns2:_="">
    <xsd:import namespace="77468a15-af0e-4ae0-881f-aa2d1d031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68a15-af0e-4ae0-881f-aa2d1d031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4C5269-EDD8-41B0-B643-10880BB7B254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77468a15-af0e-4ae0-881f-aa2d1d0310e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E06337E-F021-486F-9256-681D81AB95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904FAB-82EE-49F1-A762-1D3367E357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68a15-af0e-4ae0-881f-aa2d1d031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Selda OZOCAK</cp:lastModifiedBy>
  <cp:revision>24</cp:revision>
  <dcterms:created xsi:type="dcterms:W3CDTF">2022-07-13T15:05:37Z</dcterms:created>
  <dcterms:modified xsi:type="dcterms:W3CDTF">2022-11-29T08:46:07Z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0x010100DD5892883735354DA96E50CFD77E329C</vt:lpwstr>
  </property>
</Properties>
</file>